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elis F." initials="VF" lastIdx="5" clrIdx="0">
    <p:extLst>
      <p:ext uri="{19B8F6BF-5375-455C-9EA6-DF929625EA0E}">
        <p15:presenceInfo xmlns:p15="http://schemas.microsoft.com/office/powerpoint/2012/main" userId="Vagelis F.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21T17:17:52.403" idx="1">
    <p:pos x="2118" y="1440"/>
    <p:text>QR of a product/service/event-ticket exists in the real world around us
Scanned by consumer
Verified by our web app
Customer selects payment option and pays with: NBG, Mastercard, Cryptocurrency
Merchant accepts payment and delivers product/services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7286" y="4505882"/>
            <a:ext cx="6962772" cy="1655762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Team NAME: </a:t>
            </a:r>
            <a:r>
              <a:rPr lang="en-US" sz="2400" cap="none" dirty="0" smtClean="0">
                <a:solidFill>
                  <a:schemeClr val="bg1"/>
                </a:solidFill>
              </a:rPr>
              <a:t>The Disruptors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   Project: I</a:t>
            </a:r>
            <a:r>
              <a:rPr lang="en-US" sz="2400" cap="none" dirty="0" smtClean="0">
                <a:solidFill>
                  <a:schemeClr val="bg1"/>
                </a:solidFill>
              </a:rPr>
              <a:t>nstant </a:t>
            </a:r>
            <a:r>
              <a:rPr lang="en-US" sz="2400" b="1" cap="none" dirty="0" smtClean="0">
                <a:solidFill>
                  <a:schemeClr val="bg1"/>
                </a:solidFill>
              </a:rPr>
              <a:t>P</a:t>
            </a:r>
            <a:r>
              <a:rPr lang="en-US" sz="2400" cap="none" dirty="0" smtClean="0">
                <a:solidFill>
                  <a:schemeClr val="bg1"/>
                </a:solidFill>
              </a:rPr>
              <a:t>ayment </a:t>
            </a:r>
            <a:r>
              <a:rPr lang="en-US" sz="2400" b="1" cap="none" dirty="0" smtClean="0">
                <a:solidFill>
                  <a:schemeClr val="bg1"/>
                </a:solidFill>
              </a:rPr>
              <a:t>G</a:t>
            </a:r>
            <a:r>
              <a:rPr lang="en-US" sz="2400" cap="none" dirty="0" smtClean="0">
                <a:solidFill>
                  <a:schemeClr val="bg1"/>
                </a:solidFill>
              </a:rPr>
              <a:t>ateway using QR </a:t>
            </a:r>
          </a:p>
          <a:p>
            <a:r>
              <a:rPr lang="en-US" sz="2400" cap="none" dirty="0" smtClean="0">
                <a:solidFill>
                  <a:schemeClr val="bg1"/>
                </a:solidFill>
              </a:rPr>
              <a:t>     and 3 payment options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0365" y="6285469"/>
            <a:ext cx="732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Kostas </a:t>
            </a:r>
            <a:r>
              <a:rPr lang="en-US" dirty="0" err="1">
                <a:solidFill>
                  <a:schemeClr val="bg1"/>
                </a:solidFill>
              </a:rPr>
              <a:t>Banakakis|Konstantinos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Kehagias|Vagelis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Fragkos|Giorgos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Maismaz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298" y="210848"/>
            <a:ext cx="9905998" cy="793722"/>
          </a:xfrm>
        </p:spPr>
        <p:txBody>
          <a:bodyPr/>
          <a:lstStyle/>
          <a:p>
            <a:r>
              <a:rPr lang="en-US" cap="none" dirty="0" smtClean="0"/>
              <a:t>How does it work?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053" y="890268"/>
            <a:ext cx="10037372" cy="55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090612" y="755388"/>
            <a:ext cx="3090953" cy="61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Market facts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81887" y="3102427"/>
            <a:ext cx="4196942" cy="1120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80% </a:t>
            </a:r>
            <a:r>
              <a:rPr lang="en-US" dirty="0" smtClean="0">
                <a:solidFill>
                  <a:schemeClr val="bg1"/>
                </a:solidFill>
              </a:rPr>
              <a:t>of the Internet usage in </a:t>
            </a:r>
            <a:r>
              <a:rPr lang="en-US" b="1" dirty="0" smtClean="0">
                <a:solidFill>
                  <a:schemeClr val="bg1"/>
                </a:solidFill>
              </a:rPr>
              <a:t>2018</a:t>
            </a:r>
            <a:r>
              <a:rPr lang="en-US" dirty="0" smtClean="0">
                <a:solidFill>
                  <a:schemeClr val="bg1"/>
                </a:solidFill>
              </a:rPr>
              <a:t> will be on</a:t>
            </a:r>
            <a:r>
              <a:rPr lang="en-US" dirty="0" smtClean="0"/>
              <a:t> </a:t>
            </a:r>
            <a:r>
              <a:rPr lang="en-US" sz="30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mobile</a:t>
            </a:r>
          </a:p>
          <a:p>
            <a:pPr marL="0" indent="0">
              <a:buNone/>
            </a:pPr>
            <a:endParaRPr lang="en-US" sz="3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2307" y="4993819"/>
            <a:ext cx="3448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30% </a:t>
            </a:r>
            <a:r>
              <a:rPr lang="en-US" dirty="0" smtClean="0">
                <a:solidFill>
                  <a:schemeClr val="bg1"/>
                </a:solidFill>
              </a:rPr>
              <a:t>of e-commerce in </a:t>
            </a:r>
            <a:r>
              <a:rPr lang="en-US" sz="2400" b="1" dirty="0" smtClean="0">
                <a:solidFill>
                  <a:schemeClr val="bg1"/>
                </a:solidFill>
              </a:rPr>
              <a:t>Greece </a:t>
            </a:r>
            <a:r>
              <a:rPr lang="en-US" dirty="0" smtClean="0">
                <a:solidFill>
                  <a:schemeClr val="bg1"/>
                </a:solidFill>
              </a:rPr>
              <a:t>is actually </a:t>
            </a:r>
            <a:r>
              <a:rPr lang="en-US" sz="3200" dirty="0" smtClean="0">
                <a:solidFill>
                  <a:srgbClr val="FF0000"/>
                </a:solidFill>
              </a:rPr>
              <a:t>mobile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81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51869" y="424462"/>
            <a:ext cx="3090953" cy="611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Languages used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29" y="153517"/>
            <a:ext cx="3891224" cy="1153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30" y="4654215"/>
            <a:ext cx="4532219" cy="14729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72" y="2416520"/>
            <a:ext cx="4736432" cy="1720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484" y="4408578"/>
            <a:ext cx="1828804" cy="2252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33" y="900541"/>
            <a:ext cx="3031958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534" y="1948205"/>
            <a:ext cx="2686050" cy="268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6" y="438149"/>
            <a:ext cx="8506234" cy="58378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70267" y="1100435"/>
            <a:ext cx="24801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Scan me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15254" y="4218756"/>
            <a:ext cx="32351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bg2">
                    <a:lumMod val="75000"/>
                  </a:schemeClr>
                </a:solidFill>
                <a:latin typeface="Edwardian Script ITC" panose="030303020407070D0804" pitchFamily="66" charset="0"/>
              </a:rPr>
              <a:t>Limited time offer</a:t>
            </a:r>
            <a:endParaRPr lang="en-US" sz="4800" dirty="0">
              <a:ln w="0"/>
              <a:solidFill>
                <a:schemeClr val="bg2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4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251" y="5169523"/>
            <a:ext cx="8856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Kostas </a:t>
            </a:r>
            <a:r>
              <a:rPr lang="en-US" sz="2000" dirty="0" err="1" smtClean="0">
                <a:solidFill>
                  <a:schemeClr val="bg1"/>
                </a:solidFill>
              </a:rPr>
              <a:t>Banakakis|Konstantinos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Kehagias|Vagelis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Fragkos|Giorgos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Maismaz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21" y="0"/>
            <a:ext cx="9190265" cy="5169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5153" y="5643154"/>
            <a:ext cx="25399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Maritime Supply Manager &amp; ICT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BSc in Computer Science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MSc in Management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5361" y="5569633"/>
            <a:ext cx="1672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Senior Software Engineer, Certified Scrum Master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9373" y="5643154"/>
            <a:ext cx="21757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Software Engineer,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BSc National </a:t>
            </a:r>
            <a:r>
              <a:rPr lang="en-US" sz="1400" dirty="0" err="1" smtClean="0">
                <a:solidFill>
                  <a:schemeClr val="bg1"/>
                </a:solidFill>
              </a:rPr>
              <a:t>Kapodistrian</a:t>
            </a:r>
            <a:r>
              <a:rPr lang="en-US" sz="1400" dirty="0" smtClean="0">
                <a:solidFill>
                  <a:schemeClr val="bg1"/>
                </a:solidFill>
              </a:rPr>
              <a:t> University of Athens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MSc Computing Systems Software &amp; Hardware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8251" y="5643153"/>
            <a:ext cx="2042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Software Engineer,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Game </a:t>
            </a:r>
            <a:r>
              <a:rPr lang="en-US" sz="1400" dirty="0" smtClean="0">
                <a:solidFill>
                  <a:schemeClr val="bg1"/>
                </a:solidFill>
              </a:rPr>
              <a:t>Developer,</a:t>
            </a:r>
          </a:p>
          <a:p>
            <a:r>
              <a:rPr lang="en-US" sz="1400" smtClean="0">
                <a:solidFill>
                  <a:schemeClr val="bg1"/>
                </a:solidFill>
              </a:rPr>
              <a:t>Data Scientist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1334</TotalTime>
  <Words>105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Century Gothic</vt:lpstr>
      <vt:lpstr>Edwardian Script ITC</vt:lpstr>
      <vt:lpstr>Trebuchet MS</vt:lpstr>
      <vt:lpstr>Tw Cen MT</vt:lpstr>
      <vt:lpstr>Circuit</vt:lpstr>
      <vt:lpstr>PowerPoint Presentation</vt:lpstr>
      <vt:lpstr>How does it work?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NBG Fintech2 Hackathon</dc:title>
  <dc:creator>Vagelis F.</dc:creator>
  <cp:lastModifiedBy>Vagelis F.</cp:lastModifiedBy>
  <cp:revision>55</cp:revision>
  <dcterms:created xsi:type="dcterms:W3CDTF">2017-10-21T13:58:20Z</dcterms:created>
  <dcterms:modified xsi:type="dcterms:W3CDTF">2017-10-22T13:44:21Z</dcterms:modified>
</cp:coreProperties>
</file>